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1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8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8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2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2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7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4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E03449C-5517-4411-8D9A-703D80745F6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65FB82-F56E-49E9-8A24-ECB07056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0" y="646611"/>
            <a:ext cx="1435403" cy="1335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29" y="450668"/>
            <a:ext cx="8673737" cy="9797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041" y="1965399"/>
            <a:ext cx="7580340" cy="4502331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выпускников-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в ОУ- 56 человек-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человек- 80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человек- 20 %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поступили-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человека-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20666" b="15619"/>
          <a:stretch/>
        </p:blipFill>
        <p:spPr>
          <a:xfrm rot="626449">
            <a:off x="9330780" y="490829"/>
            <a:ext cx="2410194" cy="20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/>
        </p:blipFill>
        <p:spPr>
          <a:xfrm rot="20526284">
            <a:off x="7011713" y="1056348"/>
            <a:ext cx="2295552" cy="191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5206">
            <a:off x="9033908" y="2243083"/>
            <a:ext cx="2782218" cy="3312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551">
            <a:off x="8612078" y="4240317"/>
            <a:ext cx="2812356" cy="210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4449" b="14476"/>
          <a:stretch/>
        </p:blipFill>
        <p:spPr>
          <a:xfrm>
            <a:off x="5892047" y="3320681"/>
            <a:ext cx="2538317" cy="185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48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131" y="117566"/>
            <a:ext cx="9012566" cy="13324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профиля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414" y="427662"/>
            <a:ext cx="1435403" cy="133582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34666" y="2076994"/>
            <a:ext cx="7065151" cy="401900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профиль: 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по профилю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Естественнонаучный профиль: 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по профилю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69 %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из18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по профилю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реализации профиля-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82%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9809" b="9143"/>
          <a:stretch/>
        </p:blipFill>
        <p:spPr>
          <a:xfrm rot="452793">
            <a:off x="709715" y="583694"/>
            <a:ext cx="3504394" cy="222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9714" r="8266" b="4571"/>
          <a:stretch/>
        </p:blipFill>
        <p:spPr>
          <a:xfrm rot="20690219">
            <a:off x="695554" y="2780263"/>
            <a:ext cx="2026113" cy="261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1238" r="254" b="11619"/>
          <a:stretch/>
        </p:blipFill>
        <p:spPr>
          <a:xfrm>
            <a:off x="2283767" y="4297916"/>
            <a:ext cx="2144542" cy="220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74094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148</TotalTime>
  <Words>73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Corbel</vt:lpstr>
      <vt:lpstr>Times New Roman</vt:lpstr>
      <vt:lpstr>Базис</vt:lpstr>
      <vt:lpstr>Выпуск 2022</vt:lpstr>
      <vt:lpstr>Реализация профиля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Sch8Uchit</dc:creator>
  <cp:lastModifiedBy>Sch8Uchit</cp:lastModifiedBy>
  <cp:revision>12</cp:revision>
  <dcterms:created xsi:type="dcterms:W3CDTF">2021-08-27T15:41:23Z</dcterms:created>
  <dcterms:modified xsi:type="dcterms:W3CDTF">2022-08-25T14:19:08Z</dcterms:modified>
</cp:coreProperties>
</file>